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418" r:id="rId3"/>
    <p:sldId id="417" r:id="rId4"/>
    <p:sldId id="426" r:id="rId5"/>
    <p:sldId id="420" r:id="rId6"/>
    <p:sldId id="421" r:id="rId7"/>
    <p:sldId id="422" r:id="rId8"/>
    <p:sldId id="423" r:id="rId9"/>
    <p:sldId id="424" r:id="rId10"/>
    <p:sldId id="42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C535"/>
    <a:srgbClr val="F4D206"/>
    <a:srgbClr val="10A09D"/>
    <a:srgbClr val="128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66868A-9201-46A7-B601-19FFC6568CBF}" v="195" dt="2025-02-13T14:30:57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4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0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2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1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0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15" r:id="rId6"/>
    <p:sldLayoutId id="2147483811" r:id="rId7"/>
    <p:sldLayoutId id="2147483812" r:id="rId8"/>
    <p:sldLayoutId id="2147483813" r:id="rId9"/>
    <p:sldLayoutId id="2147483814" r:id="rId10"/>
    <p:sldLayoutId id="214748381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9B6340-9D54-4548-B87C-24BA7EA53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Afbeelding 4" descr="Afbeelding met tekening, kunst, illustratie, ontwerp&#10;&#10;Automatisch gegenereerde beschrijving">
            <a:extLst>
              <a:ext uri="{FF2B5EF4-FFF2-40B4-BE49-F238E27FC236}">
                <a16:creationId xmlns:a16="http://schemas.microsoft.com/office/drawing/2014/main" id="{8D141718-D29B-E342-9E40-40D94A38DFC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5" b="31947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BC36AA-C337-4083-04CE-3B5DFB128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472" y="1122363"/>
            <a:ext cx="4376928" cy="2387600"/>
          </a:xfrm>
        </p:spPr>
        <p:txBody>
          <a:bodyPr>
            <a:normAutofit/>
          </a:bodyPr>
          <a:lstStyle/>
          <a:p>
            <a:pPr algn="r"/>
            <a:r>
              <a:rPr lang="nl-NL" sz="4200" dirty="0"/>
              <a:t>Vrouwenmiddag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B8207F0-E199-1367-9036-16073E2F3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9478" y="3602038"/>
            <a:ext cx="3622922" cy="1655762"/>
          </a:xfrm>
        </p:spPr>
        <p:txBody>
          <a:bodyPr>
            <a:normAutofit/>
          </a:bodyPr>
          <a:lstStyle/>
          <a:p>
            <a:pPr algn="r"/>
            <a:r>
              <a:rPr lang="nl-NL" sz="2400" dirty="0">
                <a:solidFill>
                  <a:schemeClr val="accent5">
                    <a:lumMod val="75000"/>
                  </a:schemeClr>
                </a:solidFill>
              </a:rPr>
              <a:t>Welkom lieve zusters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FD1DD3B-48E1-10AE-5539-F8BBED58D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14803DF-C8CA-B9E9-3075-E201FF8BA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84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500">
              <a:schemeClr val="accent5">
                <a:lumMod val="50000"/>
              </a:schemeClr>
            </a:gs>
            <a:gs pos="0">
              <a:schemeClr val="bg1"/>
            </a:gs>
            <a:gs pos="100000">
              <a:schemeClr val="accent5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74742E1A-B84F-A114-00A7-45C94D7FF0E0}"/>
              </a:ext>
            </a:extLst>
          </p:cNvPr>
          <p:cNvSpPr txBox="1"/>
          <p:nvPr/>
        </p:nvSpPr>
        <p:spPr>
          <a:xfrm>
            <a:off x="638175" y="2587831"/>
            <a:ext cx="6096000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Geen levensangst, geen stervensnood;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dat is de kracht, waar ik in sta.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Van eerste stap tot aan de dood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leidt Hij de weg waarop ik ga.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Geen duivels plan of aards bestaan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kan mij ooit roven uit zijn hand.</a:t>
            </a:r>
          </a:p>
          <a:p>
            <a:pPr algn="l">
              <a:spcAft>
                <a:spcPts val="900"/>
              </a:spcAft>
            </a:pP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Als Hij verschijnt, roept Hij mijn naam;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in die verwachting houd ik stand.</a:t>
            </a:r>
          </a:p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Als Hij verschijnt, roept Hij mijn naam;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in die verwachting houd ik stand.</a:t>
            </a:r>
          </a:p>
        </p:txBody>
      </p:sp>
    </p:spTree>
    <p:extLst>
      <p:ext uri="{BB962C8B-B14F-4D97-AF65-F5344CB8AC3E}">
        <p14:creationId xmlns:p14="http://schemas.microsoft.com/office/powerpoint/2010/main" val="349210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B142F9-D555-672D-6DB4-7A9F50738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F22FFBD-2985-FA70-4CB1-2F87598CE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9F3F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B5C40E-A120-E89F-7859-981D7D0A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Afbeelding 4" descr="Afbeelding met tekening, kunst, illustratie, ontwerp&#10;&#10;Automatisch gegenereerde beschrijving">
            <a:extLst>
              <a:ext uri="{FF2B5EF4-FFF2-40B4-BE49-F238E27FC236}">
                <a16:creationId xmlns:a16="http://schemas.microsoft.com/office/drawing/2014/main" id="{4A6A7D59-901A-BCB8-B3F4-3DAF61C9A3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5" b="31947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562377E7-DD9F-297C-022C-A8254D6BB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955256-8057-B366-7E6B-C24A64B0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472" y="1122363"/>
            <a:ext cx="4376928" cy="2387600"/>
          </a:xfrm>
        </p:spPr>
        <p:txBody>
          <a:bodyPr>
            <a:normAutofit/>
          </a:bodyPr>
          <a:lstStyle/>
          <a:p>
            <a:pPr algn="r"/>
            <a:r>
              <a:rPr lang="nl-NL" sz="4200" dirty="0"/>
              <a:t>Samenzang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EAE31E-A0D2-67AB-4398-18D56C38D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9478" y="3602038"/>
            <a:ext cx="3622922" cy="1655762"/>
          </a:xfrm>
        </p:spPr>
        <p:txBody>
          <a:bodyPr>
            <a:normAutofit/>
          </a:bodyPr>
          <a:lstStyle/>
          <a:p>
            <a:pPr algn="r"/>
            <a:r>
              <a:rPr lang="nl-NL" sz="2400" dirty="0" err="1">
                <a:solidFill>
                  <a:schemeClr val="accent5">
                    <a:lumMod val="75000"/>
                  </a:schemeClr>
                </a:solidFill>
              </a:rPr>
              <a:t>Woman</a:t>
            </a:r>
            <a:r>
              <a:rPr lang="nl-NL" sz="2400" dirty="0">
                <a:solidFill>
                  <a:schemeClr val="accent5">
                    <a:lumMod val="75000"/>
                  </a:schemeClr>
                </a:solidFill>
              </a:rPr>
              <a:t> of </a:t>
            </a:r>
            <a:r>
              <a:rPr lang="nl-NL" sz="2400" dirty="0" err="1">
                <a:solidFill>
                  <a:schemeClr val="accent5">
                    <a:lumMod val="75000"/>
                  </a:schemeClr>
                </a:solidFill>
              </a:rPr>
              <a:t>faith</a:t>
            </a:r>
            <a:br>
              <a:rPr lang="nl-NL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1400" dirty="0">
                <a:solidFill>
                  <a:schemeClr val="accent5">
                    <a:lumMod val="75000"/>
                  </a:schemeClr>
                </a:solidFill>
              </a:rPr>
              <a:t>(themalied vrouwendag 2024)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8F70B1-969C-8616-3521-F418D3BEB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5CF0F94-B272-C0D8-C3C4-132E9E5CC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36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C57609-A7A9-29D9-6A2A-1FB41CC59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D9410B4-B7E5-6863-35C6-902B59A7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9F3F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28958A1-4693-9477-B26A-3EE873507F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Afbeelding 4" descr="Afbeelding met tekening, kunst, illustratie, ontwerp&#10;&#10;Automatisch gegenereerde beschrijving">
            <a:extLst>
              <a:ext uri="{FF2B5EF4-FFF2-40B4-BE49-F238E27FC236}">
                <a16:creationId xmlns:a16="http://schemas.microsoft.com/office/drawing/2014/main" id="{F64E9C92-F5E4-8F28-F302-EF7EAC31E19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5" b="31947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E79EF3A9-C5A7-013D-CF39-38CD21CA6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C1491F-F11A-7797-5C04-177D3F8C4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472" y="1122363"/>
            <a:ext cx="4376928" cy="2387600"/>
          </a:xfrm>
        </p:spPr>
        <p:txBody>
          <a:bodyPr>
            <a:normAutofit/>
          </a:bodyPr>
          <a:lstStyle/>
          <a:p>
            <a:pPr algn="r"/>
            <a:r>
              <a:rPr lang="nl-NL" sz="4200" dirty="0"/>
              <a:t>Overdenking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BF178F-706E-6910-71FB-578F8481D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6336" y="3499486"/>
            <a:ext cx="5751576" cy="1655762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Jezus, onze Rots. </a:t>
            </a:r>
            <a:br>
              <a:rPr lang="nl-NL" dirty="0">
                <a:solidFill>
                  <a:schemeClr val="accent5">
                    <a:lumMod val="75000"/>
                  </a:schemeClr>
                </a:solidFill>
              </a:rPr>
            </a:br>
            <a:endParaRPr lang="nl-N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099B3A-FAB7-A8F1-90F2-CC69414BF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1795D59-52E6-B09D-2E62-5DB82450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60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76ADA084-C86B-4F3C-8077-6A8999CC4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6E44BE-D847-4DD3-06ED-6A82A2D0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3" y="1457657"/>
            <a:ext cx="5369169" cy="1619611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Activiteit</a:t>
            </a:r>
          </a:p>
        </p:txBody>
      </p:sp>
      <p:pic>
        <p:nvPicPr>
          <p:cNvPr id="7170" name="Picture 2" descr="Inspirational Rocks, Motivational Rocks, Painted Rocks, SET OF FIVE,  Positive Quotes, Christian Rocks, Religious Gifts, Encouraging Gifts - Etsy">
            <a:extLst>
              <a:ext uri="{FF2B5EF4-FFF2-40B4-BE49-F238E27FC236}">
                <a16:creationId xmlns:a16="http://schemas.microsoft.com/office/drawing/2014/main" id="{999ED30F-D404-E14D-D570-5E38D3009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"/>
          <a:stretch/>
        </p:blipFill>
        <p:spPr bwMode="auto">
          <a:xfrm>
            <a:off x="-52347" y="10"/>
            <a:ext cx="6466093" cy="6857990"/>
          </a:xfrm>
          <a:custGeom>
            <a:avLst/>
            <a:gdLst/>
            <a:ahLst/>
            <a:cxnLst/>
            <a:rect l="l" t="t" r="r" b="b"/>
            <a:pathLst>
              <a:path w="5827552" h="6858000">
                <a:moveTo>
                  <a:pt x="5436113" y="4232571"/>
                </a:moveTo>
                <a:cubicBezTo>
                  <a:pt x="5625722" y="4232571"/>
                  <a:pt x="5779430" y="4386279"/>
                  <a:pt x="5779430" y="4575888"/>
                </a:cubicBezTo>
                <a:cubicBezTo>
                  <a:pt x="5779430" y="4765497"/>
                  <a:pt x="5625722" y="4919205"/>
                  <a:pt x="5436113" y="4919205"/>
                </a:cubicBezTo>
                <a:cubicBezTo>
                  <a:pt x="5246504" y="4919205"/>
                  <a:pt x="5092796" y="4765497"/>
                  <a:pt x="5092796" y="4575888"/>
                </a:cubicBezTo>
                <a:cubicBezTo>
                  <a:pt x="5092796" y="4386279"/>
                  <a:pt x="5246504" y="4232571"/>
                  <a:pt x="5436113" y="4232571"/>
                </a:cubicBezTo>
                <a:close/>
                <a:moveTo>
                  <a:pt x="5580185" y="1806694"/>
                </a:moveTo>
                <a:cubicBezTo>
                  <a:pt x="5699726" y="1806694"/>
                  <a:pt x="5799461" y="1891487"/>
                  <a:pt x="5822527" y="2004209"/>
                </a:cubicBezTo>
                <a:lnTo>
                  <a:pt x="5827552" y="2054052"/>
                </a:lnTo>
                <a:lnTo>
                  <a:pt x="5827552" y="2054073"/>
                </a:lnTo>
                <a:lnTo>
                  <a:pt x="5822527" y="2103916"/>
                </a:lnTo>
                <a:cubicBezTo>
                  <a:pt x="5799461" y="2216637"/>
                  <a:pt x="5699726" y="2301430"/>
                  <a:pt x="5580185" y="2301430"/>
                </a:cubicBezTo>
                <a:cubicBezTo>
                  <a:pt x="5443567" y="2301430"/>
                  <a:pt x="5332817" y="2190680"/>
                  <a:pt x="5332817" y="2054062"/>
                </a:cubicBezTo>
                <a:cubicBezTo>
                  <a:pt x="5332817" y="1917444"/>
                  <a:pt x="5443567" y="1806694"/>
                  <a:pt x="5580185" y="1806694"/>
                </a:cubicBezTo>
                <a:close/>
                <a:moveTo>
                  <a:pt x="5580184" y="1294715"/>
                </a:moveTo>
                <a:cubicBezTo>
                  <a:pt x="5659753" y="1294715"/>
                  <a:pt x="5724256" y="1359218"/>
                  <a:pt x="5724256" y="1438787"/>
                </a:cubicBezTo>
                <a:cubicBezTo>
                  <a:pt x="5724256" y="1518356"/>
                  <a:pt x="5659753" y="1582859"/>
                  <a:pt x="5580184" y="1582859"/>
                </a:cubicBezTo>
                <a:cubicBezTo>
                  <a:pt x="5500615" y="1582859"/>
                  <a:pt x="5436112" y="1518356"/>
                  <a:pt x="5436112" y="1438787"/>
                </a:cubicBezTo>
                <a:cubicBezTo>
                  <a:pt x="5436112" y="1359218"/>
                  <a:pt x="5500615" y="1294715"/>
                  <a:pt x="5580184" y="1294715"/>
                </a:cubicBezTo>
                <a:close/>
                <a:moveTo>
                  <a:pt x="0" y="0"/>
                </a:moveTo>
                <a:lnTo>
                  <a:pt x="5346882" y="0"/>
                </a:lnTo>
                <a:lnTo>
                  <a:pt x="5396357" y="64140"/>
                </a:lnTo>
                <a:cubicBezTo>
                  <a:pt x="5509528" y="228632"/>
                  <a:pt x="5577723" y="424885"/>
                  <a:pt x="5582550" y="646882"/>
                </a:cubicBezTo>
                <a:cubicBezTo>
                  <a:pt x="5608062" y="1102027"/>
                  <a:pt x="5203194" y="1301070"/>
                  <a:pt x="5151872" y="1809180"/>
                </a:cubicBezTo>
                <a:cubicBezTo>
                  <a:pt x="5104686" y="2276432"/>
                  <a:pt x="5496947" y="2514465"/>
                  <a:pt x="5323965" y="3464278"/>
                </a:cubicBezTo>
                <a:cubicBezTo>
                  <a:pt x="5211960" y="4079388"/>
                  <a:pt x="4297510" y="4259025"/>
                  <a:pt x="5513003" y="5720066"/>
                </a:cubicBezTo>
                <a:cubicBezTo>
                  <a:pt x="5768583" y="6027176"/>
                  <a:pt x="5791560" y="6490332"/>
                  <a:pt x="5601722" y="6841105"/>
                </a:cubicBezTo>
                <a:lnTo>
                  <a:pt x="5590822" y="6858000"/>
                </a:lnTo>
                <a:lnTo>
                  <a:pt x="1735" y="6858000"/>
                </a:lnTo>
                <a:lnTo>
                  <a:pt x="0" y="6858000"/>
                </a:lnTo>
                <a:lnTo>
                  <a:pt x="0" y="6849812"/>
                </a:lnTo>
                <a:lnTo>
                  <a:pt x="0" y="6483067"/>
                </a:lnTo>
                <a:lnTo>
                  <a:pt x="0" y="12501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68F90-691B-0485-F18F-3CF921F3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796" y="2927802"/>
            <a:ext cx="5355276" cy="3174788"/>
          </a:xfrm>
        </p:spPr>
        <p:txBody>
          <a:bodyPr anchor="t">
            <a:normAutofit/>
          </a:bodyPr>
          <a:lstStyle/>
          <a:p>
            <a:pPr algn="r"/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Creatief met stenen</a:t>
            </a:r>
          </a:p>
        </p:txBody>
      </p:sp>
    </p:spTree>
    <p:extLst>
      <p:ext uri="{BB962C8B-B14F-4D97-AF65-F5344CB8AC3E}">
        <p14:creationId xmlns:p14="http://schemas.microsoft.com/office/powerpoint/2010/main" val="119195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891BE7-C8FD-BF92-1314-CD794CE63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307A4DA-FB80-4313-08F2-5D5D3755D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9F3F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98821C-04AC-BF02-6910-AFF0BC2C8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Afbeelding 4" descr="Afbeelding met tekening, kunst, illustratie, ontwerp&#10;&#10;Automatisch gegenereerde beschrijving">
            <a:extLst>
              <a:ext uri="{FF2B5EF4-FFF2-40B4-BE49-F238E27FC236}">
                <a16:creationId xmlns:a16="http://schemas.microsoft.com/office/drawing/2014/main" id="{9430F2B4-89DC-BD61-E0A3-47D3C53A495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5" b="31947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FED0CF77-A4AD-49C0-CA2F-70CB123A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B5E454-56D3-1AB7-0057-BDB6C35D9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472" y="1122363"/>
            <a:ext cx="4376928" cy="2387600"/>
          </a:xfrm>
        </p:spPr>
        <p:txBody>
          <a:bodyPr>
            <a:normAutofit/>
          </a:bodyPr>
          <a:lstStyle/>
          <a:p>
            <a:pPr algn="r"/>
            <a:r>
              <a:rPr lang="nl-NL" sz="4200" dirty="0"/>
              <a:t>Afsluiting gebed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9F27EE-12D0-882D-67C8-3B2329E7C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6336" y="3499486"/>
            <a:ext cx="5751576" cy="1655762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Bedankt lieve zusters</a:t>
            </a:r>
            <a:br>
              <a:rPr lang="nl-NL" dirty="0">
                <a:solidFill>
                  <a:schemeClr val="accent5">
                    <a:lumMod val="75000"/>
                  </a:schemeClr>
                </a:solidFill>
              </a:rPr>
            </a:br>
            <a:endParaRPr lang="nl-N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AC25252-9C98-0D30-3EB6-D457F0BEB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B8B5637-8DA1-DF94-8695-ABECA7DF1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51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0AA5CD-5F1A-4300-BA06-B7C812DFF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1226815-8E76-580C-5B00-FE2AAADAE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9F3F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FB9F2EF-A989-0783-8FEA-11BBE1CA8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Afbeelding 4" descr="Afbeelding met tekening, kunst, illustratie, ontwerp&#10;&#10;Automatisch gegenereerde beschrijving">
            <a:extLst>
              <a:ext uri="{FF2B5EF4-FFF2-40B4-BE49-F238E27FC236}">
                <a16:creationId xmlns:a16="http://schemas.microsoft.com/office/drawing/2014/main" id="{80392BE9-FF8D-3CA7-833F-E7AE0EBEB85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5" b="31947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29C0A192-17E0-11CF-9F9E-809496294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C8370B-08AE-C8F4-6E7D-C166A4396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472" y="1122363"/>
            <a:ext cx="4376928" cy="2387600"/>
          </a:xfrm>
        </p:spPr>
        <p:txBody>
          <a:bodyPr>
            <a:normAutofit/>
          </a:bodyPr>
          <a:lstStyle/>
          <a:p>
            <a:pPr algn="r"/>
            <a:r>
              <a:rPr lang="nl-NL" sz="4200" dirty="0"/>
              <a:t>Samenzang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EB5CC9-66E3-D64C-CC61-04BDA48B9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6336" y="3499486"/>
            <a:ext cx="5751576" cy="1655762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Jezus alleen/ Hij is de rots</a:t>
            </a:r>
            <a:br>
              <a:rPr lang="nl-NL" dirty="0">
                <a:solidFill>
                  <a:schemeClr val="accent5">
                    <a:lumMod val="75000"/>
                  </a:schemeClr>
                </a:solidFill>
              </a:rPr>
            </a:br>
            <a:endParaRPr lang="nl-N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54878D-FB6A-E5B4-B66D-BC7372CA3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01D9F27-69E4-D149-D15C-E7964A578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2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500">
              <a:schemeClr val="accent5">
                <a:lumMod val="50000"/>
              </a:schemeClr>
            </a:gs>
            <a:gs pos="0">
              <a:schemeClr val="bg1"/>
            </a:gs>
            <a:gs pos="100000">
              <a:schemeClr val="accent5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3C6C5675-E818-7656-BE9F-3EFC391ABF64}"/>
              </a:ext>
            </a:extLst>
          </p:cNvPr>
          <p:cNvSpPr txBox="1"/>
          <p:nvPr/>
        </p:nvSpPr>
        <p:spPr>
          <a:xfrm>
            <a:off x="514350" y="2644520"/>
            <a:ext cx="6096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900"/>
              </a:spcAft>
            </a:pP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Jezus alleen, ik bouw op Hem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Hij is mijn hoop, mijn lied, mijn kracht.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Door stormen heen hoor ik zijn stem,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dwars door het duister van de nacht.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Zijn woord van liefde dat mij sust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verdrijft mijn angst; nu vind ik rust!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Mijn vaste grond, mijn fundament;</a:t>
            </a:r>
            <a:b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dankzij zijn liefde leef ik nu.</a:t>
            </a:r>
          </a:p>
        </p:txBody>
      </p:sp>
    </p:spTree>
    <p:extLst>
      <p:ext uri="{BB962C8B-B14F-4D97-AF65-F5344CB8AC3E}">
        <p14:creationId xmlns:p14="http://schemas.microsoft.com/office/powerpoint/2010/main" val="266923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500">
              <a:schemeClr val="accent5">
                <a:lumMod val="50000"/>
              </a:schemeClr>
            </a:gs>
            <a:gs pos="0">
              <a:schemeClr val="bg1"/>
            </a:gs>
            <a:gs pos="100000">
              <a:schemeClr val="accent5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836942-568B-C22C-A468-2E04DE7E6E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C2EC8C77-2AD7-174E-D772-D65077CF33C5}"/>
              </a:ext>
            </a:extLst>
          </p:cNvPr>
          <p:cNvSpPr txBox="1"/>
          <p:nvPr/>
        </p:nvSpPr>
        <p:spPr>
          <a:xfrm>
            <a:off x="638175" y="2568320"/>
            <a:ext cx="6096000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Jezus alleen werd mens als wij;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klein als een kind, in kwetsbaarheid.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Oneindig veel hield Hij van mij,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leed om mijn ongerechtigheid.</a:t>
            </a:r>
          </a:p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En door zijn offer werd ik vrij,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Hij droeg mijn straf, Hij stierf voor mij,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ontnam de dood zijn heerschappij;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dankzij zijn sterven leef ik nu.</a:t>
            </a:r>
          </a:p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Daar in het graf, in dood gehuld,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leek al zijn macht tenietgedaan.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Maar, o die dag, dat werd vervuld: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Jezus, de Heer is opgestaan!</a:t>
            </a:r>
          </a:p>
        </p:txBody>
      </p:sp>
    </p:spTree>
    <p:extLst>
      <p:ext uri="{BB962C8B-B14F-4D97-AF65-F5344CB8AC3E}">
        <p14:creationId xmlns:p14="http://schemas.microsoft.com/office/powerpoint/2010/main" val="424725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500">
              <a:schemeClr val="accent5">
                <a:lumMod val="50000"/>
              </a:schemeClr>
            </a:gs>
            <a:gs pos="0">
              <a:schemeClr val="bg1"/>
            </a:gs>
            <a:gs pos="100000">
              <a:schemeClr val="accent5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561E3D-B24D-054D-F304-CD2698907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662258DE-9C15-1F7C-D3EE-FF401048121D}"/>
              </a:ext>
            </a:extLst>
          </p:cNvPr>
          <p:cNvSpPr txBox="1"/>
          <p:nvPr/>
        </p:nvSpPr>
        <p:spPr>
          <a:xfrm>
            <a:off x="733425" y="2682620"/>
            <a:ext cx="6096000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Sinds Hij verrees in heerlijkheid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ben ik van vloek en schuld bevrijd.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Ik leef in Hem en Hij in mij;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dankzij zijn bloed ben ik nu vrij.</a:t>
            </a:r>
          </a:p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Hij is de rots waarop ik sta;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de vaste grond van mijn bestaan,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de vaste grond van </a:t>
            </a:r>
            <a:r>
              <a:rPr lang="nl-NL" sz="2000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miijn</a:t>
            </a: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bestaan.</a:t>
            </a:r>
          </a:p>
          <a:p>
            <a:pPr algn="l">
              <a:spcAft>
                <a:spcPts val="900"/>
              </a:spcAft>
            </a:pP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Hij is de rots waarop ik sta;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de vaste grond van mijn bestaan,</a:t>
            </a:r>
            <a:b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de vaste grond van </a:t>
            </a:r>
            <a:r>
              <a:rPr lang="nl-NL" sz="2000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miijn</a:t>
            </a:r>
            <a:r>
              <a:rPr lang="nl-NL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bestaan.</a:t>
            </a:r>
          </a:p>
        </p:txBody>
      </p:sp>
    </p:spTree>
    <p:extLst>
      <p:ext uri="{BB962C8B-B14F-4D97-AF65-F5344CB8AC3E}">
        <p14:creationId xmlns:p14="http://schemas.microsoft.com/office/powerpoint/2010/main" val="3358983497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Breedbeeld</PresentationFormat>
  <Paragraphs>22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Posterama</vt:lpstr>
      <vt:lpstr>SplashVTI</vt:lpstr>
      <vt:lpstr>Vrouwenmiddag </vt:lpstr>
      <vt:lpstr>Samenzang </vt:lpstr>
      <vt:lpstr>Overdenking</vt:lpstr>
      <vt:lpstr>Activiteit</vt:lpstr>
      <vt:lpstr>Afsluiting gebed</vt:lpstr>
      <vt:lpstr>Samenzang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Meditec finance</dc:creator>
  <cp:lastModifiedBy>Jan Spijk</cp:lastModifiedBy>
  <cp:revision>2</cp:revision>
  <dcterms:created xsi:type="dcterms:W3CDTF">2024-09-18T10:01:36Z</dcterms:created>
  <dcterms:modified xsi:type="dcterms:W3CDTF">2025-02-17T09:20:59Z</dcterms:modified>
</cp:coreProperties>
</file>